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74" r:id="rId3"/>
    <p:sldId id="258" r:id="rId4"/>
    <p:sldId id="276" r:id="rId5"/>
    <p:sldId id="275" r:id="rId6"/>
    <p:sldId id="277" r:id="rId7"/>
    <p:sldId id="312" r:id="rId8"/>
    <p:sldId id="278" r:id="rId9"/>
    <p:sldId id="269" r:id="rId10"/>
  </p:sldIdLst>
  <p:sldSz cx="9144000" cy="6858000" type="screen4x3"/>
  <p:notesSz cx="6858000" cy="9144000"/>
  <p:embeddedFontLst>
    <p:embeddedFont>
      <p:font typeface="OpenSymbol" panose="020B0604020202020204" charset="0"/>
      <p:regular r:id="rId11"/>
    </p:embeddedFont>
    <p:embeddedFont>
      <p:font typeface="Raleway" panose="020B0503030101060003" pitchFamily="34" charset="0"/>
      <p:regular r:id="rId12"/>
      <p:bold r:id="rId13"/>
      <p:italic r:id="rId14"/>
      <p:boldItalic r:id="rId15"/>
    </p:embeddedFont>
    <p:embeddedFont>
      <p:font typeface="Raleway Bold" panose="020B0803030101060003" pitchFamily="34" charset="0"/>
      <p:bold r:id="rId16"/>
    </p:embeddedFont>
    <p:embeddedFont>
      <p:font typeface="Raleway Medium" panose="020B0603030101060003" pitchFamily="34" charset="0"/>
      <p:regular r:id="rId17"/>
      <p:italic r:id="rId18"/>
    </p:embeddedFont>
    <p:embeddedFont>
      <p:font typeface="Roboto Medium" panose="02000000000000000000" pitchFamily="2" charset="0"/>
      <p:regular r:id="rId19"/>
      <p:italic r:id="rId20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256" y="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F947023-A3D9-4A57-8D32-E88DD7B7ECA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FD8794E-DE4A-4EA0-971C-C1FFBEE061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000"/>
            <a:ext cx="432359" cy="1022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0EA424B-2185-4D4A-BCF9-A0A6DE6935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84576" y="2419071"/>
            <a:ext cx="6858000" cy="641948"/>
          </a:xfrm>
        </p:spPr>
        <p:txBody>
          <a:bodyPr anchor="t" anchorCtr="0">
            <a:normAutofit/>
          </a:bodyPr>
          <a:lstStyle>
            <a:lvl1pPr algn="l">
              <a:lnSpc>
                <a:spcPct val="11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BE" noProof="0" dirty="0"/>
              <a:t>Plaats 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4A9B3AE-807E-484A-96DB-6C83A899A6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90684" y="3174271"/>
            <a:ext cx="6551892" cy="561818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buNone/>
              <a:defRPr sz="3000">
                <a:solidFill>
                  <a:schemeClr val="bg1"/>
                </a:solidFill>
                <a:latin typeface="Raleway" panose="020B0503030101060003" pitchFamily="34" charset="0"/>
                <a:ea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 err="1"/>
              <a:t>Voeg</a:t>
            </a:r>
            <a:r>
              <a:rPr lang="en-GB" noProof="0" dirty="0"/>
              <a:t> </a:t>
            </a:r>
            <a:r>
              <a:rPr lang="en-GB" noProof="0" dirty="0" err="1"/>
              <a:t>hier</a:t>
            </a:r>
            <a:r>
              <a:rPr lang="en-GB" noProof="0" dirty="0"/>
              <a:t> </a:t>
            </a:r>
            <a:r>
              <a:rPr lang="en-GB" noProof="0" dirty="0" err="1"/>
              <a:t>ondertitel</a:t>
            </a:r>
            <a:r>
              <a:rPr lang="en-GB" noProof="0" dirty="0"/>
              <a:t> toe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0C54814A-54C4-4760-8092-3167B2C358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8523" y="4437874"/>
            <a:ext cx="1876425" cy="25112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Datum</a:t>
            </a: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9FA60B96-67B5-4996-AC14-5549424B03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68660" y="4833947"/>
            <a:ext cx="3229956" cy="251125"/>
          </a:xfr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/>
              <a:t>Voornaam</a:t>
            </a:r>
            <a:r>
              <a:rPr lang="en-GB" noProof="0" dirty="0"/>
              <a:t> </a:t>
            </a:r>
            <a:r>
              <a:rPr lang="en-GB" noProof="0" dirty="0" err="1"/>
              <a:t>Familienaam</a:t>
            </a:r>
            <a:endParaRPr lang="en-GB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05" y="437040"/>
            <a:ext cx="3910095" cy="10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3"/>
          <a:stretch/>
        </p:blipFill>
        <p:spPr bwMode="auto">
          <a:xfrm>
            <a:off x="298361" y="1380809"/>
            <a:ext cx="3003468" cy="100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503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alf pag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055C43-13F4-46F0-A697-7F934F1B118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72000" y="0"/>
            <a:ext cx="5400000" cy="68580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BE" noProof="0" dirty="0"/>
              <a:t>Titel 01</a:t>
            </a:r>
          </a:p>
          <a:p>
            <a:pPr lvl="1"/>
            <a:r>
              <a:rPr lang="nl-BE" noProof="0" dirty="0"/>
              <a:t>Titel 02</a:t>
            </a:r>
          </a:p>
          <a:p>
            <a:pPr lvl="2"/>
            <a:r>
              <a:rPr lang="nl-BE" noProof="0" dirty="0"/>
              <a:t>Tekst</a:t>
            </a:r>
          </a:p>
          <a:p>
            <a:pPr lvl="3"/>
            <a:r>
              <a:rPr lang="nl-BE" noProof="0" dirty="0"/>
              <a:t>Opsomming 01</a:t>
            </a:r>
          </a:p>
          <a:p>
            <a:pPr lvl="4"/>
            <a:r>
              <a:rPr lang="nl-BE" noProof="0" dirty="0"/>
              <a:t>Opsomming 02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BC1305E-9FA8-4F72-BF26-62ECAC574D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000"/>
            <a:ext cx="430960" cy="1022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C93BBE3-9D81-4C2F-945A-500A798173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99" y="6319463"/>
            <a:ext cx="1613306" cy="53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70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ur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183649-02C5-4D0A-8B39-60E8971135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60001"/>
            <a:ext cx="8064000" cy="823912"/>
          </a:xfrm>
        </p:spPr>
        <p:txBody>
          <a:bodyPr anchor="t" anchorCtr="1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nl-BE" noProof="0" dirty="0"/>
              <a:t>Figuur/tabel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24EFBE5-5F48-4ECF-B0B0-C1595ED0491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40000" y="1512000"/>
            <a:ext cx="8064000" cy="44100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/>
            </a:lvl3pPr>
            <a:lvl4pPr marL="270000">
              <a:defRPr/>
            </a:lvl4pPr>
            <a:lvl5pPr>
              <a:defRPr/>
            </a:lvl5pPr>
          </a:lstStyle>
          <a:p>
            <a:pPr lvl="0"/>
            <a:r>
              <a:rPr lang="nl-BE" noProof="0" dirty="0"/>
              <a:t>Titel niveau 1</a:t>
            </a:r>
          </a:p>
          <a:p>
            <a:pPr lvl="1"/>
            <a:r>
              <a:rPr lang="nl-BE" noProof="0" dirty="0"/>
              <a:t>Titel niveau 2</a:t>
            </a:r>
          </a:p>
          <a:p>
            <a:pPr lvl="2"/>
            <a:r>
              <a:rPr lang="nl-BE" noProof="0" dirty="0"/>
              <a:t>Tekst plaatsen</a:t>
            </a:r>
          </a:p>
          <a:p>
            <a:pPr lvl="3"/>
            <a:r>
              <a:rPr lang="nl-BE" noProof="0" dirty="0"/>
              <a:t>Opsomming niveau 1</a:t>
            </a:r>
          </a:p>
          <a:p>
            <a:pPr lvl="4"/>
            <a:r>
              <a:rPr lang="nl-BE" noProof="0" dirty="0"/>
              <a:t>Opsomming niveau 2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083ED09-7E4E-4F46-BC9A-EF411DF45C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104" y="6318533"/>
            <a:ext cx="1618896" cy="53853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FD00141-AE2F-47D1-929D-6309B5BC23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000"/>
            <a:ext cx="430960" cy="10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66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ur dia met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183649-02C5-4D0A-8B39-60E8971135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60001"/>
            <a:ext cx="8064000" cy="823912"/>
          </a:xfrm>
        </p:spPr>
        <p:txBody>
          <a:bodyPr anchor="t" anchorCtr="0">
            <a:normAutofit/>
          </a:bodyPr>
          <a:lstStyle>
            <a:lvl1pPr algn="l"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nl-BE" noProof="0" dirty="0"/>
              <a:t>Figuur/tabel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24EFBE5-5F48-4ECF-B0B0-C1595ED0491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40000" y="1512000"/>
            <a:ext cx="8064000" cy="36900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/>
            </a:lvl3pPr>
            <a:lvl4pPr marL="270000">
              <a:defRPr/>
            </a:lvl4pPr>
            <a:lvl5pPr>
              <a:defRPr/>
            </a:lvl5pPr>
          </a:lstStyle>
          <a:p>
            <a:pPr lvl="0"/>
            <a:r>
              <a:rPr lang="nl-BE" noProof="0" dirty="0"/>
              <a:t>Titel niveau 1</a:t>
            </a:r>
          </a:p>
          <a:p>
            <a:pPr lvl="1"/>
            <a:r>
              <a:rPr lang="nl-BE" noProof="0" dirty="0"/>
              <a:t>Titel niveau 2</a:t>
            </a:r>
          </a:p>
          <a:p>
            <a:pPr lvl="2"/>
            <a:r>
              <a:rPr lang="nl-BE" noProof="0" dirty="0"/>
              <a:t>Tekst plaatsen</a:t>
            </a:r>
          </a:p>
          <a:p>
            <a:pPr lvl="3"/>
            <a:r>
              <a:rPr lang="nl-BE" noProof="0" dirty="0"/>
              <a:t>Opsomming niveau 1</a:t>
            </a:r>
          </a:p>
          <a:p>
            <a:pPr lvl="4"/>
            <a:r>
              <a:rPr lang="nl-BE" noProof="0" dirty="0"/>
              <a:t>Opsomming niveau 2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083ED09-7E4E-4F46-BC9A-EF411DF45C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104" y="6318533"/>
            <a:ext cx="1618896" cy="53853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FD00141-AE2F-47D1-929D-6309B5BC23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000"/>
            <a:ext cx="430960" cy="1022000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5F129B3-0869-4CB5-9A09-B8138D864A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1016" y="5470702"/>
            <a:ext cx="6163234" cy="596436"/>
          </a:xfrm>
        </p:spPr>
        <p:txBody>
          <a:bodyPr/>
          <a:lstStyle>
            <a:lvl1pPr algn="r">
              <a:lnSpc>
                <a:spcPct val="125000"/>
              </a:lnSpc>
              <a:defRPr sz="1500">
                <a:solidFill>
                  <a:schemeClr val="accent4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nl-BE" noProof="0" dirty="0"/>
              <a:t>Hier kan je een quote plaatsen</a:t>
            </a:r>
          </a:p>
        </p:txBody>
      </p:sp>
    </p:spTree>
    <p:extLst>
      <p:ext uri="{BB962C8B-B14F-4D97-AF65-F5344CB8AC3E}">
        <p14:creationId xmlns:p14="http://schemas.microsoft.com/office/powerpoint/2010/main" val="1518804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dia met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24EFBE5-5F48-4ECF-B0B0-C1595ED0491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2000" y="790862"/>
            <a:ext cx="7560216" cy="44111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/>
            </a:lvl3pPr>
            <a:lvl4pPr marL="270000">
              <a:defRPr/>
            </a:lvl4pPr>
            <a:lvl5pPr>
              <a:defRPr/>
            </a:lvl5pPr>
          </a:lstStyle>
          <a:p>
            <a:pPr lvl="0"/>
            <a:r>
              <a:rPr lang="nl-BE" noProof="0" dirty="0"/>
              <a:t>Titel niveau 1</a:t>
            </a:r>
          </a:p>
          <a:p>
            <a:pPr lvl="1"/>
            <a:r>
              <a:rPr lang="nl-BE" noProof="0" dirty="0"/>
              <a:t>Titel niveau 2</a:t>
            </a:r>
          </a:p>
          <a:p>
            <a:pPr lvl="2"/>
            <a:r>
              <a:rPr lang="nl-BE" noProof="0" dirty="0"/>
              <a:t>Tekst plaatsen</a:t>
            </a:r>
          </a:p>
          <a:p>
            <a:pPr lvl="3"/>
            <a:r>
              <a:rPr lang="nl-BE" noProof="0" dirty="0"/>
              <a:t>Opsomming niveau 1</a:t>
            </a:r>
          </a:p>
          <a:p>
            <a:pPr lvl="4"/>
            <a:r>
              <a:rPr lang="nl-BE" noProof="0" dirty="0"/>
              <a:t>Opsomming niveau 2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083ED09-7E4E-4F46-BC9A-EF411DF45C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104" y="6318533"/>
            <a:ext cx="1618896" cy="53853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FD00141-AE2F-47D1-929D-6309B5BC23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000"/>
            <a:ext cx="430960" cy="1022000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5F129B3-0869-4CB5-9A09-B8138D864A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1016" y="5470702"/>
            <a:ext cx="5911200" cy="596436"/>
          </a:xfrm>
        </p:spPr>
        <p:txBody>
          <a:bodyPr/>
          <a:lstStyle>
            <a:lvl1pPr algn="r">
              <a:lnSpc>
                <a:spcPct val="125000"/>
              </a:lnSpc>
              <a:defRPr sz="1500">
                <a:solidFill>
                  <a:schemeClr val="accent4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nl-BE" noProof="0" dirty="0"/>
              <a:t>Hier kan je een quote plaatsen</a:t>
            </a:r>
          </a:p>
        </p:txBody>
      </p:sp>
    </p:spTree>
    <p:extLst>
      <p:ext uri="{BB962C8B-B14F-4D97-AF65-F5344CB8AC3E}">
        <p14:creationId xmlns:p14="http://schemas.microsoft.com/office/powerpoint/2010/main" val="1078458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o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0D01DC0E-9185-4746-8C43-11AF135E047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39A66B4-AAA9-4536-9EBA-91C994E728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000"/>
            <a:ext cx="432359" cy="1022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53887CD-805E-4A1B-ABC1-0EDCF24928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80"/>
            <a:ext cx="9143998" cy="431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77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11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CD3C5C3F-FC1D-435E-B24D-432E57E7D86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A01C767-1DA0-4AE3-8BAA-EE235D95E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1260000"/>
            <a:ext cx="6264000" cy="576912"/>
          </a:xfrm>
        </p:spPr>
        <p:txBody>
          <a:bodyPr anchor="t" anchorCtr="0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nl-BE" noProof="0" dirty="0"/>
              <a:t>Titel inhoudstafel hier plaatsen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8AEF7E-01A3-4D60-A31B-45918660EB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40000" y="2520000"/>
            <a:ext cx="6264000" cy="3960000"/>
          </a:xfrm>
        </p:spPr>
        <p:txBody>
          <a:bodyPr/>
          <a:lstStyle>
            <a:lvl1pPr marL="720000" indent="-27000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OpenSymbol" panose="05010000000000000000" pitchFamily="2" charset="0"/>
              <a:buChar char=""/>
              <a:defRPr sz="1800">
                <a:solidFill>
                  <a:schemeClr val="tx1"/>
                </a:solidFill>
              </a:defRPr>
            </a:lvl1pPr>
            <a:lvl2pPr marL="720000">
              <a:lnSpc>
                <a:spcPct val="114000"/>
              </a:lnSpc>
              <a:defRPr sz="1800">
                <a:solidFill>
                  <a:schemeClr val="tx1"/>
                </a:solidFill>
              </a:defRPr>
            </a:lvl2pPr>
            <a:lvl3pPr marL="1080000">
              <a:defRPr/>
            </a:lvl3pPr>
            <a:lvl4pPr marL="1440000">
              <a:defRPr/>
            </a:lvl4pPr>
            <a:lvl5pPr marL="1800000">
              <a:defRPr sz="1200"/>
            </a:lvl5pPr>
          </a:lstStyle>
          <a:p>
            <a:pPr lvl="0"/>
            <a:r>
              <a:rPr lang="nl-BE" noProof="0" dirty="0"/>
              <a:t>Inhoud niveau 1</a:t>
            </a:r>
          </a:p>
          <a:p>
            <a:pPr lvl="1"/>
            <a:r>
              <a:rPr lang="nl-BE" noProof="0" dirty="0"/>
              <a:t>Extra lijn(en)</a:t>
            </a:r>
          </a:p>
          <a:p>
            <a:pPr lvl="2"/>
            <a:r>
              <a:rPr lang="nl-BE" noProof="0" dirty="0"/>
              <a:t>Insprong</a:t>
            </a:r>
          </a:p>
          <a:p>
            <a:pPr lvl="3"/>
            <a:r>
              <a:rPr lang="nl-BE" noProof="0" dirty="0"/>
              <a:t>Inhoud niveau 2</a:t>
            </a:r>
          </a:p>
          <a:p>
            <a:pPr lvl="4"/>
            <a:r>
              <a:rPr lang="nl-BE" noProof="0" dirty="0"/>
              <a:t>Inhoud niveau 3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6108D7E-48FE-4ED3-8D0C-27D8AE9097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000"/>
            <a:ext cx="430960" cy="10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9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4AEF59DD-3BCD-4B7C-8B0D-A7B33D862EE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B6781D-479D-4CCF-952C-E510EEDFC6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709740"/>
            <a:ext cx="7886700" cy="1449453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accent4"/>
                </a:solidFill>
              </a:defRPr>
            </a:lvl1pPr>
          </a:lstStyle>
          <a:p>
            <a:r>
              <a:rPr lang="nl-BE" noProof="0" dirty="0"/>
              <a:t>Klik om een sectie titel in te voegen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96A49D-9AFE-41C3-9259-B823DB6EDC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3893068"/>
            <a:ext cx="7886700" cy="977191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noProof="0" dirty="0"/>
              <a:t>Voornaam Familienaam </a:t>
            </a:r>
            <a:br>
              <a:rPr lang="nl-BE" noProof="0" dirty="0"/>
            </a:br>
            <a:r>
              <a:rPr lang="nl-BE" noProof="0" dirty="0"/>
              <a:t>(functie op de tweede lijn)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61D451-B510-4527-965D-7771A7B540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000"/>
            <a:ext cx="430960" cy="1022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5858873-BB01-4D37-8EAB-950DFAF1F3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104" y="6318533"/>
            <a:ext cx="1618896" cy="53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80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8AEF7E-01A3-4D60-A31B-45918660EB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360000"/>
            <a:ext cx="8064000" cy="57780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/>
            </a:lvl3pPr>
            <a:lvl4pPr marL="270000">
              <a:defRPr/>
            </a:lvl4pPr>
            <a:lvl5pPr>
              <a:defRPr/>
            </a:lvl5pPr>
          </a:lstStyle>
          <a:p>
            <a:pPr lvl="0"/>
            <a:r>
              <a:rPr lang="nl-BE" noProof="0" dirty="0"/>
              <a:t>Titel niveau 1</a:t>
            </a:r>
          </a:p>
          <a:p>
            <a:pPr lvl="1"/>
            <a:r>
              <a:rPr lang="nl-BE" noProof="0" dirty="0"/>
              <a:t>Titel niveau 2</a:t>
            </a:r>
          </a:p>
          <a:p>
            <a:pPr lvl="2"/>
            <a:r>
              <a:rPr lang="nl-BE" noProof="0" dirty="0"/>
              <a:t>Tekst plaatsen</a:t>
            </a:r>
          </a:p>
          <a:p>
            <a:pPr lvl="3"/>
            <a:r>
              <a:rPr lang="nl-BE" noProof="0" dirty="0"/>
              <a:t>Opsomming niveau 1</a:t>
            </a:r>
          </a:p>
          <a:p>
            <a:pPr lvl="4"/>
            <a:r>
              <a:rPr lang="nl-BE" noProof="0" dirty="0"/>
              <a:t>Opsomming niveau 2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7FB2520-11E8-4CD7-B3EC-0C42A367B4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000"/>
            <a:ext cx="430960" cy="1022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686CC11-2CBF-43FF-99D7-1990FFCDCB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104" y="6318533"/>
            <a:ext cx="1618896" cy="53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79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055C43-13F4-46F0-A697-7F934F1B118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0451" y="540000"/>
            <a:ext cx="3654801" cy="5566465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/>
            </a:lvl3pPr>
            <a:lvl4pPr marL="270000">
              <a:defRPr/>
            </a:lvl4pPr>
            <a:lvl5pPr>
              <a:defRPr/>
            </a:lvl5pPr>
          </a:lstStyle>
          <a:p>
            <a:pPr lvl="0"/>
            <a:r>
              <a:rPr lang="nl-BE" noProof="0" dirty="0"/>
              <a:t>Titel 01</a:t>
            </a:r>
          </a:p>
          <a:p>
            <a:pPr lvl="1"/>
            <a:r>
              <a:rPr lang="nl-BE" noProof="0" dirty="0"/>
              <a:t>Titel 02</a:t>
            </a:r>
          </a:p>
          <a:p>
            <a:pPr lvl="2"/>
            <a:r>
              <a:rPr lang="nl-BE" noProof="0" dirty="0"/>
              <a:t>Tekst</a:t>
            </a:r>
          </a:p>
          <a:p>
            <a:pPr lvl="3"/>
            <a:r>
              <a:rPr lang="nl-BE" noProof="0" dirty="0"/>
              <a:t>Opsomming 01</a:t>
            </a:r>
          </a:p>
          <a:p>
            <a:pPr lvl="4"/>
            <a:r>
              <a:rPr lang="nl-BE" noProof="0" dirty="0"/>
              <a:t>Opsomming 02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43172D4-7859-4F8D-A4A4-E1952D98294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948747" y="539999"/>
            <a:ext cx="3654801" cy="5598001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BE" noProof="0" dirty="0"/>
              <a:t>Titel 01</a:t>
            </a:r>
          </a:p>
          <a:p>
            <a:pPr lvl="1"/>
            <a:r>
              <a:rPr lang="nl-BE" noProof="0" dirty="0"/>
              <a:t>Titel 02</a:t>
            </a:r>
          </a:p>
          <a:p>
            <a:pPr lvl="2"/>
            <a:r>
              <a:rPr lang="nl-BE" noProof="0" dirty="0"/>
              <a:t>Tekst</a:t>
            </a:r>
          </a:p>
          <a:p>
            <a:pPr lvl="3"/>
            <a:r>
              <a:rPr lang="nl-BE" noProof="0" dirty="0"/>
              <a:t>Opsomming 01</a:t>
            </a:r>
          </a:p>
          <a:p>
            <a:pPr lvl="4"/>
            <a:r>
              <a:rPr lang="nl-BE" noProof="0" dirty="0"/>
              <a:t>Opsomming 02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BC1305E-9FA8-4F72-BF26-62ECAC574D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000"/>
            <a:ext cx="430960" cy="1022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C93BBE3-9D81-4C2F-945A-500A798173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104" y="6318533"/>
            <a:ext cx="1618896" cy="53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2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055C43-13F4-46F0-A697-7F934F1B118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20000" y="720000"/>
            <a:ext cx="7704000" cy="35280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BE" noProof="0" dirty="0"/>
              <a:t>Titel 01</a:t>
            </a:r>
          </a:p>
          <a:p>
            <a:pPr lvl="1"/>
            <a:r>
              <a:rPr lang="nl-BE" noProof="0" dirty="0"/>
              <a:t>Titel 02</a:t>
            </a:r>
          </a:p>
          <a:p>
            <a:pPr lvl="2"/>
            <a:r>
              <a:rPr lang="nl-BE" noProof="0" dirty="0"/>
              <a:t>Tekst</a:t>
            </a:r>
          </a:p>
          <a:p>
            <a:pPr lvl="3"/>
            <a:r>
              <a:rPr lang="nl-BE" noProof="0" dirty="0"/>
              <a:t>Opsomming 01</a:t>
            </a:r>
          </a:p>
          <a:p>
            <a:pPr lvl="4"/>
            <a:r>
              <a:rPr lang="nl-BE" noProof="0" dirty="0"/>
              <a:t>Opsomming 02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43172D4-7859-4F8D-A4A4-E1952D98294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0001" y="4395399"/>
            <a:ext cx="7703999" cy="1922201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BE" noProof="0" dirty="0"/>
              <a:t>Titel 01</a:t>
            </a:r>
          </a:p>
          <a:p>
            <a:pPr lvl="1"/>
            <a:r>
              <a:rPr lang="nl-BE" noProof="0" dirty="0"/>
              <a:t>Titel 02</a:t>
            </a:r>
          </a:p>
          <a:p>
            <a:pPr lvl="2"/>
            <a:r>
              <a:rPr lang="nl-BE" noProof="0" dirty="0"/>
              <a:t>Tekst</a:t>
            </a:r>
          </a:p>
          <a:p>
            <a:pPr lvl="3"/>
            <a:r>
              <a:rPr lang="nl-BE" noProof="0" dirty="0"/>
              <a:t>Opsomming 01</a:t>
            </a:r>
          </a:p>
          <a:p>
            <a:pPr lvl="4"/>
            <a:r>
              <a:rPr lang="nl-BE" noProof="0" dirty="0"/>
              <a:t>Opsomming 02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BC1305E-9FA8-4F72-BF26-62ECAC574D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000"/>
            <a:ext cx="430960" cy="1022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C93BBE3-9D81-4C2F-945A-500A798173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104" y="6318533"/>
            <a:ext cx="1618896" cy="53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1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4 +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055C43-13F4-46F0-A697-7F934F1B118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0000" y="540000"/>
            <a:ext cx="1800000" cy="24480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BE" noProof="0" dirty="0"/>
              <a:t>Titel 01</a:t>
            </a:r>
          </a:p>
          <a:p>
            <a:pPr lvl="1"/>
            <a:r>
              <a:rPr lang="nl-BE" noProof="0" dirty="0"/>
              <a:t>Titel 02</a:t>
            </a:r>
          </a:p>
          <a:p>
            <a:pPr lvl="2"/>
            <a:r>
              <a:rPr lang="nl-BE" noProof="0" dirty="0"/>
              <a:t>Tekst</a:t>
            </a:r>
          </a:p>
          <a:p>
            <a:pPr lvl="3"/>
            <a:r>
              <a:rPr lang="nl-BE" noProof="0" dirty="0"/>
              <a:t>Opsom 01</a:t>
            </a:r>
          </a:p>
          <a:p>
            <a:pPr lvl="4"/>
            <a:r>
              <a:rPr lang="nl-BE" noProof="0" dirty="0"/>
              <a:t>Opsom 02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43172D4-7859-4F8D-A4A4-E1952D98294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40000" y="3429001"/>
            <a:ext cx="8064000" cy="28886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BE" noProof="0" dirty="0"/>
              <a:t>Titel 01</a:t>
            </a:r>
          </a:p>
          <a:p>
            <a:pPr lvl="1"/>
            <a:r>
              <a:rPr lang="nl-BE" noProof="0" dirty="0"/>
              <a:t>Titel 02</a:t>
            </a:r>
          </a:p>
          <a:p>
            <a:pPr lvl="2"/>
            <a:r>
              <a:rPr lang="nl-BE" noProof="0" dirty="0"/>
              <a:t>Tekst</a:t>
            </a:r>
          </a:p>
          <a:p>
            <a:pPr lvl="3"/>
            <a:r>
              <a:rPr lang="nl-BE" noProof="0" dirty="0"/>
              <a:t>Opsomming 01</a:t>
            </a:r>
          </a:p>
          <a:p>
            <a:pPr lvl="4"/>
            <a:r>
              <a:rPr lang="nl-BE" noProof="0" dirty="0"/>
              <a:t>Opsomming 02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BC1305E-9FA8-4F72-BF26-62ECAC574D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000"/>
            <a:ext cx="430960" cy="1022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C93BBE3-9D81-4C2F-945A-500A798173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104" y="6318533"/>
            <a:ext cx="1618896" cy="538534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47C1CF41-F0BD-406D-93FA-712433DB019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639262" y="540000"/>
            <a:ext cx="1800000" cy="24480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BE" noProof="0" dirty="0"/>
              <a:t>Titel 01</a:t>
            </a:r>
          </a:p>
          <a:p>
            <a:pPr lvl="1"/>
            <a:r>
              <a:rPr lang="nl-BE" noProof="0" dirty="0"/>
              <a:t>Titel 02</a:t>
            </a:r>
          </a:p>
          <a:p>
            <a:pPr lvl="2"/>
            <a:r>
              <a:rPr lang="nl-BE" noProof="0" dirty="0"/>
              <a:t>Tekst</a:t>
            </a:r>
          </a:p>
          <a:p>
            <a:pPr lvl="3"/>
            <a:r>
              <a:rPr lang="nl-BE" noProof="0" dirty="0"/>
              <a:t>Opsom 01</a:t>
            </a:r>
          </a:p>
          <a:p>
            <a:pPr lvl="4"/>
            <a:r>
              <a:rPr lang="nl-BE" noProof="0" dirty="0"/>
              <a:t>Opsom 02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C885AA02-DC89-481C-90C5-EEDC748585E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738524" y="542348"/>
            <a:ext cx="1800000" cy="24480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BE" noProof="0" dirty="0"/>
              <a:t>Titel 01</a:t>
            </a:r>
          </a:p>
          <a:p>
            <a:pPr lvl="1"/>
            <a:r>
              <a:rPr lang="nl-BE" noProof="0" dirty="0"/>
              <a:t>Titel 02</a:t>
            </a:r>
          </a:p>
          <a:p>
            <a:pPr lvl="2"/>
            <a:r>
              <a:rPr lang="nl-BE" noProof="0" dirty="0"/>
              <a:t>Tekst</a:t>
            </a:r>
          </a:p>
          <a:p>
            <a:pPr lvl="3"/>
            <a:r>
              <a:rPr lang="nl-BE" noProof="0" dirty="0"/>
              <a:t>Opsom 01</a:t>
            </a:r>
          </a:p>
          <a:p>
            <a:pPr lvl="4"/>
            <a:r>
              <a:rPr lang="nl-BE" noProof="0" dirty="0"/>
              <a:t>Opsom 02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BABA3B2-15F2-427A-AFC3-240285F8AA91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804000" y="540000"/>
            <a:ext cx="1800000" cy="24480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BE" noProof="0" dirty="0"/>
              <a:t>Titel 01</a:t>
            </a:r>
          </a:p>
          <a:p>
            <a:pPr lvl="1"/>
            <a:r>
              <a:rPr lang="nl-BE" noProof="0" dirty="0"/>
              <a:t>Titel 02</a:t>
            </a:r>
          </a:p>
          <a:p>
            <a:pPr lvl="2"/>
            <a:r>
              <a:rPr lang="nl-BE" noProof="0" dirty="0"/>
              <a:t>Tekst</a:t>
            </a:r>
          </a:p>
          <a:p>
            <a:pPr lvl="3"/>
            <a:r>
              <a:rPr lang="nl-BE" noProof="0" dirty="0"/>
              <a:t>Opsom 01</a:t>
            </a:r>
          </a:p>
          <a:p>
            <a:pPr lvl="4"/>
            <a:r>
              <a:rPr lang="nl-BE" noProof="0" dirty="0"/>
              <a:t>Opsom 02</a:t>
            </a:r>
          </a:p>
        </p:txBody>
      </p:sp>
    </p:spTree>
    <p:extLst>
      <p:ext uri="{BB962C8B-B14F-4D97-AF65-F5344CB8AC3E}">
        <p14:creationId xmlns:p14="http://schemas.microsoft.com/office/powerpoint/2010/main" val="210727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t tekst er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055C43-13F4-46F0-A697-7F934F1B118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0" y="0"/>
            <a:ext cx="9143999" cy="68580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BE" noProof="0" dirty="0"/>
              <a:t>Titel 01</a:t>
            </a:r>
          </a:p>
          <a:p>
            <a:pPr lvl="1"/>
            <a:r>
              <a:rPr lang="nl-BE" noProof="0" dirty="0"/>
              <a:t>Titel 02</a:t>
            </a:r>
          </a:p>
          <a:p>
            <a:pPr lvl="2"/>
            <a:r>
              <a:rPr lang="nl-BE" noProof="0" dirty="0"/>
              <a:t>Tekst</a:t>
            </a:r>
          </a:p>
          <a:p>
            <a:pPr lvl="3"/>
            <a:r>
              <a:rPr lang="nl-BE" noProof="0" dirty="0"/>
              <a:t>Opsomming 01</a:t>
            </a:r>
          </a:p>
          <a:p>
            <a:pPr lvl="4"/>
            <a:r>
              <a:rPr lang="nl-BE" noProof="0" dirty="0"/>
              <a:t>Opsomming 02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43172D4-7859-4F8D-A4A4-E1952D98294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400000" y="720000"/>
            <a:ext cx="2952000" cy="5400000"/>
          </a:xfrm>
          <a:solidFill>
            <a:schemeClr val="bg1"/>
          </a:solidFill>
        </p:spPr>
        <p:txBody>
          <a:bodyPr lIns="180000" tIns="180000" rIns="180000" bIns="180000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BE" noProof="0" dirty="0"/>
              <a:t>Titel 01</a:t>
            </a:r>
          </a:p>
          <a:p>
            <a:pPr lvl="1"/>
            <a:r>
              <a:rPr lang="nl-BE" noProof="0" dirty="0"/>
              <a:t>Titel 02</a:t>
            </a:r>
          </a:p>
          <a:p>
            <a:pPr lvl="2"/>
            <a:r>
              <a:rPr lang="nl-BE" noProof="0" dirty="0"/>
              <a:t>Tekst</a:t>
            </a:r>
          </a:p>
          <a:p>
            <a:pPr lvl="3"/>
            <a:r>
              <a:rPr lang="nl-BE" noProof="0" dirty="0"/>
              <a:t>Opsomming 01</a:t>
            </a:r>
          </a:p>
          <a:p>
            <a:pPr lvl="4"/>
            <a:r>
              <a:rPr lang="nl-BE" noProof="0" dirty="0"/>
              <a:t>Opsomming 02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BC1305E-9FA8-4F72-BF26-62ECAC574D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000"/>
            <a:ext cx="430960" cy="1022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C93BBE3-9D81-4C2F-945A-500A798173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02" y="6318533"/>
            <a:ext cx="1614700" cy="53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6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055C43-13F4-46F0-A697-7F934F1B118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0" y="0"/>
            <a:ext cx="9143999" cy="68580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BE" noProof="0" dirty="0"/>
              <a:t>Titel 01</a:t>
            </a:r>
          </a:p>
          <a:p>
            <a:pPr lvl="1"/>
            <a:r>
              <a:rPr lang="nl-BE" noProof="0" dirty="0"/>
              <a:t>Titel 02</a:t>
            </a:r>
          </a:p>
          <a:p>
            <a:pPr lvl="2"/>
            <a:r>
              <a:rPr lang="nl-BE" noProof="0" dirty="0"/>
              <a:t>Tekst</a:t>
            </a:r>
          </a:p>
          <a:p>
            <a:pPr lvl="3"/>
            <a:r>
              <a:rPr lang="nl-BE" noProof="0" dirty="0"/>
              <a:t>Opsomming 01</a:t>
            </a:r>
          </a:p>
          <a:p>
            <a:pPr lvl="4"/>
            <a:r>
              <a:rPr lang="nl-BE" noProof="0" dirty="0"/>
              <a:t>Opsomming 02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BC1305E-9FA8-4F72-BF26-62ECAC574D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000"/>
            <a:ext cx="430960" cy="1022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C93BBE3-9D81-4C2F-945A-500A798173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02" y="6318533"/>
            <a:ext cx="1614700" cy="53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15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FFB0D26-BC01-40E3-88A1-105A2524A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379242-283B-4338-A905-151A1C137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err="1"/>
              <a:t>Title</a:t>
            </a:r>
            <a:r>
              <a:rPr lang="nl-NL" dirty="0"/>
              <a:t> level 1</a:t>
            </a:r>
          </a:p>
          <a:p>
            <a:pPr lvl="1"/>
            <a:r>
              <a:rPr lang="nl-NL" dirty="0" err="1"/>
              <a:t>Title</a:t>
            </a:r>
            <a:r>
              <a:rPr lang="nl-NL" dirty="0"/>
              <a:t> level 2</a:t>
            </a:r>
          </a:p>
          <a:p>
            <a:pPr lvl="2"/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placeholder</a:t>
            </a:r>
            <a:endParaRPr lang="nl-NL" dirty="0"/>
          </a:p>
          <a:p>
            <a:pPr lvl="3"/>
            <a:r>
              <a:rPr lang="nl-NL" dirty="0" err="1"/>
              <a:t>Itemize</a:t>
            </a:r>
            <a:r>
              <a:rPr lang="nl-NL" dirty="0"/>
              <a:t> level 1</a:t>
            </a:r>
          </a:p>
          <a:p>
            <a:pPr lvl="4"/>
            <a:r>
              <a:rPr lang="nl-NL" dirty="0" err="1"/>
              <a:t>Itemize</a:t>
            </a:r>
            <a:r>
              <a:rPr lang="nl-NL" dirty="0"/>
              <a:t> level 2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A915F0-54C1-4069-A57E-8904DBE2FC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D2DC9-F358-4CF7-9D71-25929898BB0C}" type="datetimeFigureOut">
              <a:rPr lang="nl-BE" smtClean="0"/>
              <a:t>19/05/2021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0C02B7-30B6-4915-995F-80D5BEC35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B4473F-0E4C-4D1E-8A14-1A7E0AFB5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581C3-34BF-49C8-99B5-AA66BFCC03A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709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53" r:id="rId11"/>
    <p:sldLayoutId id="2147483666" r:id="rId12"/>
    <p:sldLayoutId id="2147483667" r:id="rId13"/>
    <p:sldLayoutId id="2147483668" r:id="rId14"/>
    <p:sldLayoutId id="2147483655" r:id="rId15"/>
  </p:sldLayoutIdLst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4000"/>
        </a:lnSpc>
        <a:spcBef>
          <a:spcPts val="0"/>
        </a:spcBef>
        <a:buFontTx/>
        <a:buNone/>
        <a:defRPr sz="3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14000"/>
        </a:lnSpc>
        <a:spcBef>
          <a:spcPts val="0"/>
        </a:spcBef>
        <a:buFontTx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120000"/>
        </a:lnSpc>
        <a:spcBef>
          <a:spcPts val="600"/>
        </a:spcBef>
        <a:buFontTx/>
        <a:buNone/>
        <a:defRPr sz="1600" kern="1200">
          <a:solidFill>
            <a:schemeClr val="tx1"/>
          </a:solidFill>
          <a:latin typeface="Raleway" panose="020B0503030101060003" pitchFamily="34" charset="0"/>
          <a:ea typeface="Roboto" panose="02000000000000000000" pitchFamily="2" charset="0"/>
          <a:cs typeface="+mn-cs"/>
        </a:defRPr>
      </a:lvl3pPr>
      <a:lvl4pPr marL="0" indent="-270000" algn="l" defTabSz="685800" rtl="0" eaLnBrk="1" latinLnBrk="0" hangingPunct="1">
        <a:lnSpc>
          <a:spcPct val="120000"/>
        </a:lnSpc>
        <a:spcBef>
          <a:spcPts val="600"/>
        </a:spcBef>
        <a:buClr>
          <a:schemeClr val="accent2"/>
        </a:buClr>
        <a:buSzPct val="110000"/>
        <a:buFont typeface="OpenSymbol" panose="05010000000000000000" pitchFamily="2" charset="0"/>
        <a:buChar char=""/>
        <a:defRPr sz="1600" kern="1200">
          <a:solidFill>
            <a:schemeClr val="tx1"/>
          </a:solidFill>
          <a:latin typeface="Raleway" panose="020B0503030101060003" pitchFamily="34" charset="0"/>
          <a:ea typeface="Roboto" panose="02000000000000000000" pitchFamily="2" charset="0"/>
          <a:cs typeface="+mn-cs"/>
        </a:defRPr>
      </a:lvl4pPr>
      <a:lvl5pPr marL="540000" indent="-270000" algn="l" defTabSz="68580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Font typeface="Roboto Medium" panose="02000000000000000000" pitchFamily="2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5F0C3835-6CFD-4757-BBAA-05BF1A75F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80" y="2856196"/>
            <a:ext cx="6858000" cy="641948"/>
          </a:xfrm>
        </p:spPr>
        <p:txBody>
          <a:bodyPr>
            <a:normAutofit fontScale="90000"/>
          </a:bodyPr>
          <a:lstStyle/>
          <a:p>
            <a:r>
              <a:rPr lang="nl-BE" dirty="0"/>
              <a:t>Vrede en vredeseducatie in de eindtermen</a:t>
            </a:r>
            <a:br>
              <a:rPr lang="nl-BE" dirty="0"/>
            </a:br>
            <a:r>
              <a:rPr lang="nl-BE" dirty="0"/>
              <a:t>					</a:t>
            </a:r>
            <a:br>
              <a:rPr lang="nl-BE" dirty="0"/>
            </a:br>
            <a:r>
              <a:rPr lang="nl-BE" dirty="0"/>
              <a:t> </a:t>
            </a:r>
            <a:br>
              <a:rPr lang="nl-BE" dirty="0"/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26649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475059E-CE64-4A27-8CCA-D323747FC0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107457"/>
            <a:ext cx="9191831" cy="8965920"/>
          </a:xfr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3D2D3C-643B-4118-ABE5-FC5DAABDC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4157" y="3518267"/>
            <a:ext cx="3596638" cy="2473241"/>
          </a:xfrm>
        </p:spPr>
        <p:txBody>
          <a:bodyPr/>
          <a:lstStyle/>
          <a:p>
            <a:r>
              <a:rPr lang="nl-BE" dirty="0"/>
              <a:t>Van Wit-Rusland</a:t>
            </a:r>
          </a:p>
          <a:p>
            <a:r>
              <a:rPr lang="nl-BE" dirty="0"/>
              <a:t>naar de </a:t>
            </a:r>
          </a:p>
          <a:p>
            <a:r>
              <a:rPr lang="nl-BE" dirty="0"/>
              <a:t>Vlaamse klas</a:t>
            </a:r>
          </a:p>
          <a:p>
            <a:pPr lvl="2"/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3BA3B09-5299-48DD-B686-C4D0E11D0E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000"/>
            <a:ext cx="430960" cy="1022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C5967ED-1ADC-4E33-BF61-1BCE2D24DE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02" y="6318533"/>
            <a:ext cx="1614700" cy="53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60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2D01A1D-86C6-47EB-A343-3DAF8934F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Algemene inleiding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77BE451-5183-4170-A020-F13973B315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CF043AC3-FDE4-4F94-84D1-3ECD9592C696}"/>
              </a:ext>
            </a:extLst>
          </p:cNvPr>
          <p:cNvSpPr/>
          <p:nvPr/>
        </p:nvSpPr>
        <p:spPr>
          <a:xfrm>
            <a:off x="539931" y="522512"/>
            <a:ext cx="7980181" cy="5671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nl-BE" b="1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nl-BE" b="1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nl-BE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1400" dirty="0"/>
              <a:t>‘De leerlingen onderscheiden het samenleven in een </a:t>
            </a:r>
            <a:r>
              <a:rPr lang="nl-BE" sz="1400" b="1" dirty="0"/>
              <a:t>democratie</a:t>
            </a:r>
            <a:r>
              <a:rPr lang="nl-BE" sz="1400" dirty="0"/>
              <a:t> van het samenleven onder andere (bv. </a:t>
            </a:r>
            <a:r>
              <a:rPr lang="nl-BE" sz="1400" b="1" dirty="0"/>
              <a:t>autoritaire) regimes</a:t>
            </a:r>
            <a:r>
              <a:rPr lang="nl-BE" sz="1400" dirty="0"/>
              <a:t>’ </a:t>
            </a:r>
          </a:p>
          <a:p>
            <a:pPr marL="357188"/>
            <a:endParaRPr lang="nl-BE" sz="1200" dirty="0"/>
          </a:p>
          <a:p>
            <a:pPr marL="357188"/>
            <a:r>
              <a:rPr lang="nl-BE" sz="1200" dirty="0"/>
              <a:t>(</a:t>
            </a:r>
            <a:r>
              <a:rPr lang="nl-BE" sz="1200" i="1" dirty="0"/>
              <a:t>Eerste graad, burgerschap, eindterm 7.18</a:t>
            </a:r>
            <a:r>
              <a:rPr lang="nl-BE" sz="12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B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B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1400" dirty="0"/>
              <a:t>‘De leerlingen onderzoeken/beschrijven concrete situaties met betrekking tot </a:t>
            </a:r>
            <a:r>
              <a:rPr lang="nl-BE" sz="1400" b="1" dirty="0"/>
              <a:t>mensenrechten</a:t>
            </a:r>
            <a:r>
              <a:rPr lang="nl-BE" sz="1400" dirty="0"/>
              <a:t>’</a:t>
            </a:r>
          </a:p>
          <a:p>
            <a:pPr marL="269875"/>
            <a:endParaRPr lang="nl-BE" sz="1200" dirty="0"/>
          </a:p>
          <a:p>
            <a:pPr marL="269875"/>
            <a:r>
              <a:rPr lang="nl-BE" sz="1200" dirty="0"/>
              <a:t>(</a:t>
            </a:r>
            <a:r>
              <a:rPr lang="nl-BE" sz="1200" i="1" dirty="0"/>
              <a:t>Tweede graad, burgerschap, eindterm 7.18</a:t>
            </a:r>
            <a:r>
              <a:rPr lang="nl-BE" sz="1200" dirty="0"/>
              <a:t>)</a:t>
            </a:r>
          </a:p>
          <a:p>
            <a:endParaRPr lang="nl-BE" dirty="0"/>
          </a:p>
          <a:p>
            <a:endParaRPr lang="nl-B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1400" dirty="0"/>
              <a:t>‘De leerlingen onderscheiden (…) gelijkenissen en verschillen in kenmerken tussen samenlevingen (…)’, zoals staatsvorm (totalitaire staat, rechtsstaat, </a:t>
            </a:r>
            <a:r>
              <a:rPr lang="nl-BE" sz="1400" b="1" dirty="0"/>
              <a:t>dictatuur</a:t>
            </a:r>
            <a:r>
              <a:rPr lang="nl-BE" sz="1400" dirty="0"/>
              <a:t>, </a:t>
            </a:r>
            <a:r>
              <a:rPr lang="nl-BE" sz="1400" b="1" dirty="0"/>
              <a:t>democratie</a:t>
            </a:r>
            <a:r>
              <a:rPr lang="nl-BE" sz="1400" dirty="0"/>
              <a:t>)</a:t>
            </a:r>
          </a:p>
          <a:p>
            <a:pPr marL="269875"/>
            <a:endParaRPr lang="nl-BE" sz="1200" i="1" dirty="0"/>
          </a:p>
          <a:p>
            <a:pPr marL="269875"/>
            <a:r>
              <a:rPr lang="nl-BE" sz="1200" i="1" dirty="0"/>
              <a:t>(Derde graad, historisch bewustzijn, eindterm 8.2)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nl-BE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nl-BE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8113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475059E-CE64-4A27-8CCA-D323747FC0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81160"/>
            <a:ext cx="9144000" cy="7164000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3BA3B09-5299-48DD-B686-C4D0E11D0E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000"/>
            <a:ext cx="430960" cy="1022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C5967ED-1ADC-4E33-BF61-1BCE2D24DE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02" y="6318533"/>
            <a:ext cx="1614700" cy="538533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78AF1A2A-DC35-4278-A7E4-8B1103C59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2870" y="470263"/>
            <a:ext cx="3196056" cy="1994263"/>
          </a:xfrm>
        </p:spPr>
        <p:txBody>
          <a:bodyPr>
            <a:normAutofit/>
          </a:bodyPr>
          <a:lstStyle/>
          <a:p>
            <a:r>
              <a:rPr lang="nl-BE" dirty="0"/>
              <a:t>Werken rond vrede</a:t>
            </a:r>
          </a:p>
          <a:p>
            <a:r>
              <a:rPr lang="nl-BE" dirty="0"/>
              <a:t>in de klas?</a:t>
            </a:r>
          </a:p>
        </p:txBody>
      </p:sp>
    </p:spTree>
    <p:extLst>
      <p:ext uri="{BB962C8B-B14F-4D97-AF65-F5344CB8AC3E}">
        <p14:creationId xmlns:p14="http://schemas.microsoft.com/office/powerpoint/2010/main" val="3643685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C36E557-8E7C-40B8-A3CC-060F32ADD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82" y="429667"/>
            <a:ext cx="4354217" cy="6145303"/>
          </a:xfrm>
        </p:spPr>
        <p:txBody>
          <a:bodyPr>
            <a:normAutofit fontScale="92500" lnSpcReduction="20000"/>
          </a:bodyPr>
          <a:lstStyle/>
          <a:p>
            <a:endParaRPr lang="nl-BE" dirty="0"/>
          </a:p>
          <a:p>
            <a:r>
              <a:rPr lang="nl-BE" dirty="0"/>
              <a:t>Vredeseducatie in de eindtermen?</a:t>
            </a:r>
          </a:p>
          <a:p>
            <a:endParaRPr lang="nl-BE" dirty="0"/>
          </a:p>
          <a:p>
            <a:endParaRPr lang="nl-BE" dirty="0"/>
          </a:p>
          <a:p>
            <a:pPr marL="457200" indent="-457200">
              <a:buFontTx/>
              <a:buChar char="-"/>
            </a:pPr>
            <a:r>
              <a:rPr lang="nl-BE" sz="2000" dirty="0">
                <a:latin typeface="+mn-lt"/>
              </a:rPr>
              <a:t>Geen doelstelling ‘vredeseducatie’</a:t>
            </a:r>
          </a:p>
          <a:p>
            <a:pPr marL="457200" indent="-457200">
              <a:buFontTx/>
              <a:buChar char="-"/>
            </a:pPr>
            <a:endParaRPr lang="nl-BE" sz="2000" dirty="0">
              <a:latin typeface="+mn-lt"/>
            </a:endParaRPr>
          </a:p>
          <a:p>
            <a:pPr marL="457200" indent="-457200">
              <a:buFontTx/>
              <a:buChar char="-"/>
            </a:pPr>
            <a:endParaRPr lang="nl-BE" sz="2000" dirty="0">
              <a:latin typeface="+mn-lt"/>
            </a:endParaRPr>
          </a:p>
          <a:p>
            <a:pPr marL="457200" indent="-457200">
              <a:buFontTx/>
              <a:buChar char="-"/>
            </a:pPr>
            <a:r>
              <a:rPr lang="nl-BE" sz="2000" dirty="0">
                <a:latin typeface="+mn-lt"/>
              </a:rPr>
              <a:t>De eindtermen in het licht van vredeseducatie</a:t>
            </a:r>
          </a:p>
          <a:p>
            <a:pPr marL="457200" indent="-457200">
              <a:buFontTx/>
              <a:buChar char="-"/>
            </a:pPr>
            <a:endParaRPr lang="nl-BE" sz="2000" i="1" dirty="0">
              <a:latin typeface="+mn-lt"/>
            </a:endParaRPr>
          </a:p>
          <a:p>
            <a:pPr marL="457200" indent="-457200">
              <a:buFontTx/>
              <a:buChar char="-"/>
            </a:pPr>
            <a:endParaRPr lang="nl-BE" sz="2000" i="1" dirty="0">
              <a:latin typeface="+mn-lt"/>
            </a:endParaRPr>
          </a:p>
          <a:p>
            <a:pPr marL="457200" indent="-457200">
              <a:buFontTx/>
              <a:buChar char="-"/>
            </a:pPr>
            <a:r>
              <a:rPr lang="nl-BE" sz="2000" dirty="0">
                <a:latin typeface="+mn-lt"/>
              </a:rPr>
              <a:t>Vrede in de eindtermen</a:t>
            </a:r>
          </a:p>
          <a:p>
            <a:pPr marL="457200" indent="-457200">
              <a:buFontTx/>
              <a:buChar char="-"/>
            </a:pPr>
            <a:endParaRPr lang="nl-BE" sz="2000" dirty="0">
              <a:latin typeface="+mn-lt"/>
            </a:endParaRPr>
          </a:p>
          <a:p>
            <a:pPr marL="627063" indent="-269875">
              <a:buFont typeface="Wingdings" panose="05000000000000000000" pitchFamily="2" charset="2"/>
              <a:buChar char="Ø"/>
            </a:pPr>
            <a:r>
              <a:rPr lang="nl-BE" sz="1700" dirty="0">
                <a:latin typeface="+mn-lt"/>
              </a:rPr>
              <a:t>Kleine en grote vrede</a:t>
            </a:r>
          </a:p>
          <a:p>
            <a:pPr marL="627063" indent="-269875">
              <a:buFont typeface="Wingdings" panose="05000000000000000000" pitchFamily="2" charset="2"/>
              <a:buChar char="Ø"/>
            </a:pPr>
            <a:r>
              <a:rPr lang="nl-BE" sz="1700" dirty="0">
                <a:latin typeface="+mn-lt"/>
              </a:rPr>
              <a:t>Negatieve en positieve vrede</a:t>
            </a:r>
          </a:p>
          <a:p>
            <a:pPr marL="457200" lvl="1" indent="-457200">
              <a:buFontTx/>
              <a:buChar char="-"/>
            </a:pPr>
            <a:endParaRPr lang="nl-BE" sz="1000" dirty="0">
              <a:latin typeface="+mn-lt"/>
            </a:endParaRPr>
          </a:p>
          <a:p>
            <a:r>
              <a:rPr lang="nl-BE" sz="2000" dirty="0">
                <a:latin typeface="+mn-lt"/>
              </a:rPr>
              <a:t>	</a:t>
            </a:r>
          </a:p>
          <a:p>
            <a:r>
              <a:rPr lang="nl-BE" sz="2000" i="1" dirty="0">
                <a:latin typeface="+mn-lt"/>
              </a:rPr>
              <a:t>	</a:t>
            </a:r>
            <a:endParaRPr lang="nl-BE" sz="2000" dirty="0">
              <a:latin typeface="+mn-lt"/>
            </a:endParaRPr>
          </a:p>
          <a:p>
            <a:endParaRPr lang="nl-BE" sz="2000" dirty="0">
              <a:latin typeface="+mn-lt"/>
            </a:endParaRPr>
          </a:p>
          <a:p>
            <a:pPr marL="457200" indent="-457200">
              <a:buFontTx/>
              <a:buChar char="-"/>
            </a:pPr>
            <a:endParaRPr lang="nl-BE" dirty="0"/>
          </a:p>
          <a:p>
            <a:endParaRPr lang="nl-BE" dirty="0"/>
          </a:p>
        </p:txBody>
      </p:sp>
      <p:pic>
        <p:nvPicPr>
          <p:cNvPr id="4" name="Afbeelding 3" descr="Afbeelding met tekst, teken&#10;&#10;Automatisch gegenereerde beschrijving">
            <a:extLst>
              <a:ext uri="{FF2B5EF4-FFF2-40B4-BE49-F238E27FC236}">
                <a16:creationId xmlns:a16="http://schemas.microsoft.com/office/drawing/2014/main" id="{5D9D6A1A-591C-463B-A316-F93FD35DE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821" y="0"/>
            <a:ext cx="1620000" cy="231892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C5CA7F6-B9E8-458D-AF93-B5944E970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821" y="2318929"/>
            <a:ext cx="1620000" cy="230886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13675E4-2AB2-4631-8246-1547FC88A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821" y="4563427"/>
            <a:ext cx="1620000" cy="229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5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2D01A1D-86C6-47EB-A343-3DAF8934F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Algemene inleiding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77BE451-5183-4170-A020-F13973B315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CF043AC3-FDE4-4F94-84D1-3ECD9592C696}"/>
              </a:ext>
            </a:extLst>
          </p:cNvPr>
          <p:cNvSpPr/>
          <p:nvPr/>
        </p:nvSpPr>
        <p:spPr>
          <a:xfrm>
            <a:off x="557351" y="1201783"/>
            <a:ext cx="7980181" cy="44849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nl-BE" dirty="0"/>
              <a:t>Eindtermen over democratische rechtstaat, samenleven in diversiteit, mensenrechten, duurzaamheid,…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nl-BE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nl-BE" dirty="0"/>
              <a:t>Eindtermen over historische reflecties over oorlog en vrede</a:t>
            </a:r>
          </a:p>
          <a:p>
            <a:pPr algn="ctr"/>
            <a:endParaRPr lang="nl-BE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nl-BE" dirty="0"/>
              <a:t>Eindtermen over dialoog en conflict</a:t>
            </a:r>
          </a:p>
        </p:txBody>
      </p:sp>
    </p:spTree>
    <p:extLst>
      <p:ext uri="{BB962C8B-B14F-4D97-AF65-F5344CB8AC3E}">
        <p14:creationId xmlns:p14="http://schemas.microsoft.com/office/powerpoint/2010/main" val="93207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Dialoog en conflict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3756666" y="3619594"/>
            <a:ext cx="4725963" cy="258962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nl-BE" sz="1600" b="1" i="1" dirty="0"/>
              <a:t>Ruimte voor meningsverschil en conflict</a:t>
            </a:r>
          </a:p>
          <a:p>
            <a:pPr algn="r"/>
            <a:endParaRPr lang="nl-BE" sz="1600" dirty="0"/>
          </a:p>
          <a:p>
            <a:pPr marL="735013" indent="-285750" algn="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BE" sz="1600" dirty="0"/>
              <a:t>Politieke emoties</a:t>
            </a:r>
          </a:p>
          <a:p>
            <a:pPr marL="735013" indent="-285750" algn="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BE" sz="1600" dirty="0"/>
              <a:t>Macht in vraag stellen</a:t>
            </a:r>
          </a:p>
          <a:p>
            <a:pPr marL="735013" indent="-285750" algn="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BE" sz="1600" dirty="0"/>
              <a:t>De andere als tegenstrever, niet als vijand</a:t>
            </a:r>
          </a:p>
          <a:p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866" y="771957"/>
            <a:ext cx="1626434" cy="2484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CEFD5ED-AC05-4023-8499-F7DD217DE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71" y="3619594"/>
            <a:ext cx="1697160" cy="2484000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5DF50AA4-EFC8-4240-872D-FE10517A123A}"/>
              </a:ext>
            </a:extLst>
          </p:cNvPr>
          <p:cNvSpPr txBox="1">
            <a:spLocks/>
          </p:cNvSpPr>
          <p:nvPr/>
        </p:nvSpPr>
        <p:spPr>
          <a:xfrm>
            <a:off x="499654" y="964594"/>
            <a:ext cx="4495800" cy="248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ct val="114000"/>
              </a:lnSpc>
              <a:spcBef>
                <a:spcPts val="0"/>
              </a:spcBef>
              <a:buFontTx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14000"/>
              </a:lnSpc>
              <a:spcBef>
                <a:spcPts val="0"/>
              </a:spcBef>
              <a:buFontTx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2000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Raleway" panose="020B0503030101060003" pitchFamily="34" charset="0"/>
                <a:ea typeface="Roboto" panose="02000000000000000000" pitchFamily="2" charset="0"/>
                <a:cs typeface="+mn-cs"/>
              </a:defRPr>
            </a:lvl3pPr>
            <a:lvl4pPr marL="0" indent="-270000" algn="l" defTabSz="6858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SzPct val="110000"/>
              <a:buFont typeface="OpenSymbol" panose="05010000000000000000" pitchFamily="2" charset="0"/>
              <a:buChar char=""/>
              <a:defRPr sz="1600" kern="1200">
                <a:solidFill>
                  <a:schemeClr val="tx1"/>
                </a:solidFill>
                <a:latin typeface="Raleway" panose="020B0503030101060003" pitchFamily="34" charset="0"/>
                <a:ea typeface="Roboto" panose="02000000000000000000" pitchFamily="2" charset="0"/>
                <a:cs typeface="+mn-cs"/>
              </a:defRPr>
            </a:lvl4pPr>
            <a:lvl5pPr marL="540000" indent="-270000" algn="l" defTabSz="6858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Font typeface="Roboto Medium" panose="02000000000000000000" pitchFamily="2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600" b="1" i="1" dirty="0"/>
              <a:t>De redelijke dialoog</a:t>
            </a:r>
          </a:p>
          <a:p>
            <a:endParaRPr lang="nl-BE" sz="1600" dirty="0"/>
          </a:p>
          <a:p>
            <a:pPr marL="735013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BE" sz="1600" dirty="0"/>
              <a:t>Redelijke, geïnformeerde argumenten</a:t>
            </a:r>
          </a:p>
          <a:p>
            <a:pPr marL="735013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BE" sz="1600" dirty="0"/>
              <a:t>(bij voorkeur) wetenschappelijk onderbouwde expertise</a:t>
            </a:r>
          </a:p>
        </p:txBody>
      </p:sp>
    </p:spTree>
    <p:extLst>
      <p:ext uri="{BB962C8B-B14F-4D97-AF65-F5344CB8AC3E}">
        <p14:creationId xmlns:p14="http://schemas.microsoft.com/office/powerpoint/2010/main" val="404920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C36E557-8E7C-40B8-A3CC-060F32ADD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82" y="429668"/>
            <a:ext cx="4354217" cy="5778000"/>
          </a:xfrm>
        </p:spPr>
        <p:txBody>
          <a:bodyPr>
            <a:normAutofit/>
          </a:bodyPr>
          <a:lstStyle/>
          <a:p>
            <a:endParaRPr lang="nl-BE" dirty="0"/>
          </a:p>
          <a:p>
            <a:endParaRPr lang="nl-BE" dirty="0"/>
          </a:p>
          <a:p>
            <a:r>
              <a:rPr lang="nl-BE" dirty="0"/>
              <a:t>Wat betekent vrede?</a:t>
            </a:r>
          </a:p>
          <a:p>
            <a:endParaRPr lang="nl-BE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2000" dirty="0">
                <a:latin typeface="+mn-lt"/>
              </a:rPr>
              <a:t>Een dialoog met je leerlingen over vrede en conflict….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BE" sz="20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2000" dirty="0">
                <a:latin typeface="+mn-lt"/>
              </a:rPr>
              <a:t>… in meerstemmigheid en multiperspectiviteit</a:t>
            </a:r>
          </a:p>
          <a:p>
            <a:pPr marL="457200" indent="-457200">
              <a:buFontTx/>
              <a:buChar char="-"/>
            </a:pPr>
            <a:endParaRPr lang="nl-BE" sz="2000" dirty="0">
              <a:latin typeface="+mn-lt"/>
            </a:endParaRPr>
          </a:p>
          <a:p>
            <a:endParaRPr lang="nl-BE" sz="2000" dirty="0">
              <a:latin typeface="+mn-lt"/>
            </a:endParaRPr>
          </a:p>
          <a:p>
            <a:pPr marL="457200" indent="-457200">
              <a:buFontTx/>
              <a:buChar char="-"/>
            </a:pPr>
            <a:endParaRPr lang="nl-BE" dirty="0"/>
          </a:p>
          <a:p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A008658-05C8-4B4D-8643-3588E87EF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815" y="617084"/>
            <a:ext cx="299085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9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576953"/>
      </p:ext>
    </p:extLst>
  </p:cSld>
  <p:clrMapOvr>
    <a:masterClrMapping/>
  </p:clrMapOvr>
</p:sld>
</file>

<file path=ppt/theme/theme1.xml><?xml version="1.0" encoding="utf-8"?>
<a:theme xmlns:a="http://schemas.openxmlformats.org/drawingml/2006/main" name="VREDE-Presentatie-NL-sjabloon">
  <a:themeElements>
    <a:clrScheme name="Vredesinstituut201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8BB"/>
      </a:accent1>
      <a:accent2>
        <a:srgbClr val="80C3DD"/>
      </a:accent2>
      <a:accent3>
        <a:srgbClr val="AFDEF2"/>
      </a:accent3>
      <a:accent4>
        <a:srgbClr val="A59381"/>
      </a:accent4>
      <a:accent5>
        <a:srgbClr val="D2CBC1"/>
      </a:accent5>
      <a:accent6>
        <a:srgbClr val="EDE9E6"/>
      </a:accent6>
      <a:hlink>
        <a:srgbClr val="0088BB"/>
      </a:hlink>
      <a:folHlink>
        <a:srgbClr val="A59381"/>
      </a:folHlink>
    </a:clrScheme>
    <a:fontScheme name="Vredesinstituut2018">
      <a:majorFont>
        <a:latin typeface="Raleway Bold"/>
        <a:ea typeface=""/>
        <a:cs typeface=""/>
      </a:majorFont>
      <a:minorFont>
        <a:latin typeface="Raleway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REDE-Presentatie-NL-sjabloon" id="{DA192442-1684-44CF-B92F-1AFAE56D61E0}" vid="{61C2FA6B-C955-4078-800B-4C8441D7BE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VREDE-Presentatie-NL-sjabloon</Template>
  <TotalTime>844</TotalTime>
  <Words>231</Words>
  <Application>Microsoft Office PowerPoint</Application>
  <PresentationFormat>Diavoorstelling (4:3)</PresentationFormat>
  <Paragraphs>67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7" baseType="lpstr">
      <vt:lpstr>Wingdings</vt:lpstr>
      <vt:lpstr>Roboto Medium</vt:lpstr>
      <vt:lpstr>Raleway Bold</vt:lpstr>
      <vt:lpstr>Arial</vt:lpstr>
      <vt:lpstr>Raleway Medium</vt:lpstr>
      <vt:lpstr>Raleway</vt:lpstr>
      <vt:lpstr>OpenSymbol</vt:lpstr>
      <vt:lpstr>VREDE-Presentatie-NL-sjabloon</vt:lpstr>
      <vt:lpstr>Vrede en vredeseducatie in de eindtermen         </vt:lpstr>
      <vt:lpstr>PowerPoint-presentatie</vt:lpstr>
      <vt:lpstr>Algemene inleiding</vt:lpstr>
      <vt:lpstr>PowerPoint-presentatie</vt:lpstr>
      <vt:lpstr>PowerPoint-presentatie</vt:lpstr>
      <vt:lpstr>Algemene inleiding</vt:lpstr>
      <vt:lpstr>Dialoog en conflict</vt:lpstr>
      <vt:lpstr>PowerPoint-presentatie</vt:lpstr>
      <vt:lpstr>PowerPoint-presentatie</vt:lpstr>
    </vt:vector>
  </TitlesOfParts>
  <Company>Vlaams Parlement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Vlaamse Velden</dc:title>
  <dc:creator>Naomi Ansah</dc:creator>
  <cp:lastModifiedBy>Maarten Van Alstein</cp:lastModifiedBy>
  <cp:revision>51</cp:revision>
  <dcterms:created xsi:type="dcterms:W3CDTF">2018-12-05T13:15:31Z</dcterms:created>
  <dcterms:modified xsi:type="dcterms:W3CDTF">2021-05-19T12:20:30Z</dcterms:modified>
</cp:coreProperties>
</file>